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258" r:id="rId4"/>
    <p:sldId id="390" r:id="rId5"/>
    <p:sldId id="435" r:id="rId6"/>
    <p:sldId id="436" r:id="rId7"/>
    <p:sldId id="437" r:id="rId8"/>
    <p:sldId id="438" r:id="rId9"/>
    <p:sldId id="439" r:id="rId10"/>
    <p:sldId id="440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0" r:id="rId21"/>
    <p:sldId id="451" r:id="rId22"/>
    <p:sldId id="452" r:id="rId23"/>
    <p:sldId id="453" r:id="rId24"/>
    <p:sldId id="454" r:id="rId25"/>
    <p:sldId id="455" r:id="rId26"/>
    <p:sldId id="456" r:id="rId27"/>
    <p:sldId id="457" r:id="rId28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65" r:id="rId37"/>
    <p:sldId id="466" r:id="rId38"/>
    <p:sldId id="467" r:id="rId39"/>
    <p:sldId id="468" r:id="rId40"/>
    <p:sldId id="469" r:id="rId41"/>
    <p:sldId id="470" r:id="rId42"/>
    <p:sldId id="471" r:id="rId43"/>
    <p:sldId id="472" r:id="rId44"/>
    <p:sldId id="473" r:id="rId45"/>
    <p:sldId id="474" r:id="rId46"/>
    <p:sldId id="475" r:id="rId47"/>
    <p:sldId id="476" r:id="rId48"/>
    <p:sldId id="477" r:id="rId49"/>
    <p:sldId id="478" r:id="rId50"/>
    <p:sldId id="479" r:id="rId51"/>
    <p:sldId id="480" r:id="rId52"/>
    <p:sldId id="481" r:id="rId53"/>
    <p:sldId id="482" r:id="rId54"/>
  </p:sldIdLst>
  <p:sldSz cx="12192000" cy="6858000"/>
  <p:notesSz cx="6858000" cy="9144000"/>
  <p:custDataLst>
    <p:tags r:id="rId5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C4"/>
    <a:srgbClr val="472BEF"/>
    <a:srgbClr val="00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gs" Target="tags/tag1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7"/>
          <p:cNvGrpSpPr/>
          <p:nvPr userDrawn="1"/>
        </p:nvGrpSpPr>
        <p:grpSpPr bwMode="auto">
          <a:xfrm>
            <a:off x="-16510" y="6552564"/>
            <a:ext cx="12207243" cy="293370"/>
            <a:chOff x="-6402" y="-2"/>
            <a:chExt cx="4733448" cy="650415"/>
          </a:xfrm>
        </p:grpSpPr>
        <p:sp>
          <p:nvSpPr>
            <p:cNvPr id="28" name="矩形 12"/>
            <p:cNvSpPr>
              <a:spLocks noChangeArrowheads="1"/>
            </p:cNvSpPr>
            <p:nvPr/>
          </p:nvSpPr>
          <p:spPr bwMode="auto">
            <a:xfrm rot="16200000">
              <a:off x="2281590" y="-2078072"/>
              <a:ext cx="163866" cy="4727045"/>
            </a:xfrm>
            <a:prstGeom prst="rect">
              <a:avLst/>
            </a:prstGeom>
            <a:solidFill>
              <a:srgbClr val="00C8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矩形 13"/>
            <p:cNvSpPr>
              <a:spLocks noChangeArrowheads="1"/>
            </p:cNvSpPr>
            <p:nvPr/>
          </p:nvSpPr>
          <p:spPr bwMode="auto">
            <a:xfrm rot="16200000">
              <a:off x="2322556" y="-2236797"/>
              <a:ext cx="81933" cy="47270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矩形 14"/>
            <p:cNvSpPr>
              <a:spLocks noChangeArrowheads="1"/>
            </p:cNvSpPr>
            <p:nvPr/>
          </p:nvSpPr>
          <p:spPr bwMode="auto">
            <a:xfrm rot="16200000">
              <a:off x="2338943" y="-2338944"/>
              <a:ext cx="49160" cy="4727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矩形 15"/>
            <p:cNvSpPr>
              <a:spLocks noChangeArrowheads="1"/>
            </p:cNvSpPr>
            <p:nvPr/>
          </p:nvSpPr>
          <p:spPr bwMode="auto">
            <a:xfrm rot="16200000">
              <a:off x="2234221" y="-1836009"/>
              <a:ext cx="245799" cy="4727045"/>
            </a:xfrm>
            <a:prstGeom prst="rect">
              <a:avLst/>
            </a:prstGeom>
            <a:solidFill>
              <a:srgbClr val="472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26" name="矩形 172033"/>
          <p:cNvSpPr/>
          <p:nvPr userDrawn="1"/>
        </p:nvSpPr>
        <p:spPr>
          <a:xfrm>
            <a:off x="325438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7" name="矩形 172034"/>
          <p:cNvSpPr/>
          <p:nvPr userDrawn="1"/>
        </p:nvSpPr>
        <p:spPr>
          <a:xfrm>
            <a:off x="708025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8" name="矩形 172035"/>
          <p:cNvSpPr/>
          <p:nvPr userDrawn="1"/>
        </p:nvSpPr>
        <p:spPr>
          <a:xfrm>
            <a:off x="431800" y="54927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9" name="矩形 172036"/>
          <p:cNvSpPr/>
          <p:nvPr userDrawn="1"/>
        </p:nvSpPr>
        <p:spPr>
          <a:xfrm>
            <a:off x="819150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30" name="矩形 172037"/>
          <p:cNvSpPr/>
          <p:nvPr userDrawn="1"/>
        </p:nvSpPr>
        <p:spPr>
          <a:xfrm>
            <a:off x="34925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31" name="矩形 172038"/>
          <p:cNvSpPr/>
          <p:nvPr userDrawn="1"/>
        </p:nvSpPr>
        <p:spPr>
          <a:xfrm>
            <a:off x="669925" y="0"/>
            <a:ext cx="98425" cy="1052830"/>
          </a:xfrm>
          <a:prstGeom prst="rect">
            <a:avLst/>
          </a:prstGeom>
          <a:solidFill>
            <a:srgbClr val="472BE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noAutofit/>
          </a:bodyPr>
          <a:p>
            <a:pPr lvl="0" algn="ctr">
              <a:buClrTx/>
              <a:buSzTx/>
              <a:buFontTx/>
            </a:pPr>
            <a:endParaRPr lang="zh-CN" altLang="en-US" sz="2400" dirty="0">
              <a:latin typeface="Tahoma" panose="020B0604030504040204" pitchFamily="34" charset="0"/>
              <a:sym typeface="+mn-ea"/>
            </a:endParaRPr>
          </a:p>
        </p:txBody>
      </p:sp>
      <p:pic>
        <p:nvPicPr>
          <p:cNvPr id="1033" name="图片 172046" descr="tim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38250" y="-19685"/>
            <a:ext cx="861060" cy="77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" name="文本框 172047"/>
          <p:cNvSpPr txBox="1"/>
          <p:nvPr userDrawn="1"/>
        </p:nvSpPr>
        <p:spPr>
          <a:xfrm>
            <a:off x="2483485" y="173355"/>
            <a:ext cx="2785745" cy="583565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 lvl="0" indent="0"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472BE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成都工业学院</a:t>
            </a:r>
            <a:endParaRPr lang="zh-CN" altLang="en-US" sz="3200" b="1" dirty="0">
              <a:solidFill>
                <a:srgbClr val="472BE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1035" name="文本框 172048"/>
          <p:cNvSpPr txBox="1"/>
          <p:nvPr userDrawn="1"/>
        </p:nvSpPr>
        <p:spPr>
          <a:xfrm>
            <a:off x="9362440" y="76835"/>
            <a:ext cx="2730500" cy="583565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sz="3200" b="1" dirty="0">
                <a:latin typeface="Tahoma" panose="020B0604030504040204" pitchFamily="34" charset="0"/>
              </a:rPr>
              <a:t>软件测试</a:t>
            </a:r>
            <a:r>
              <a:rPr lang="zh-CN" altLang="en-US" sz="3200" b="1" dirty="0">
                <a:latin typeface="Tahoma" panose="020B0604030504040204" pitchFamily="34" charset="0"/>
              </a:rPr>
              <a:t>分析</a:t>
            </a:r>
            <a:endParaRPr lang="zh-CN" altLang="en-US" sz="3200" b="1" dirty="0">
              <a:latin typeface="Tahoma" panose="020B0604030504040204" pitchFamily="34" charset="0"/>
            </a:endParaRPr>
          </a:p>
        </p:txBody>
      </p:sp>
      <p:sp>
        <p:nvSpPr>
          <p:cNvPr id="9" name="矩形 172039"/>
          <p:cNvSpPr/>
          <p:nvPr userDrawn="1"/>
        </p:nvSpPr>
        <p:spPr>
          <a:xfrm flipV="1">
            <a:off x="325755" y="739140"/>
            <a:ext cx="11848465" cy="76200"/>
          </a:xfrm>
          <a:prstGeom prst="rect">
            <a:avLst/>
          </a:prstGeom>
          <a:solidFill>
            <a:srgbClr val="472BE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CC4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230403" descr="u=3162967152,3241135364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2160"/>
            <a:ext cx="12192635" cy="3279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230404" descr="u=171483323,1192817747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3498215"/>
            <a:ext cx="1685925" cy="1121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230405" descr="u=2573241602,3228261923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310" y="3498215"/>
            <a:ext cx="1684020" cy="1121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230406" descr="u=3664660871,466347237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185" y="3497580"/>
            <a:ext cx="1687830" cy="1122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文本框 230408"/>
          <p:cNvSpPr txBox="1"/>
          <p:nvPr/>
        </p:nvSpPr>
        <p:spPr>
          <a:xfrm>
            <a:off x="196850" y="5026660"/>
            <a:ext cx="11841480" cy="1445260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FF99"/>
                </a:solidFill>
                <a:latin typeface="Tahoma" panose="020B0604030504040204" pitchFamily="34" charset="0"/>
              </a:rPr>
              <a:t>软件测试分析</a:t>
            </a:r>
            <a:endParaRPr lang="zh-CN" altLang="en-US" sz="4000" b="1" dirty="0">
              <a:solidFill>
                <a:srgbClr val="FFFF99"/>
              </a:solidFill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                              </a:t>
            </a:r>
            <a:r>
              <a:rPr lang="zh-CN" altLang="en-US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实验</a:t>
            </a:r>
            <a:r>
              <a:rPr lang="en-US" altLang="zh-CN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1 </a:t>
            </a:r>
            <a:r>
              <a:rPr lang="zh-CN" altLang="en-US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脚本录视和回</a:t>
            </a:r>
            <a:r>
              <a:rPr lang="zh-CN" altLang="en-US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放</a:t>
            </a:r>
            <a:endParaRPr lang="zh-CN" altLang="en-US" sz="32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M2]%3N[NQT4E$8]VTZOM_$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10510" y="885825"/>
            <a:ext cx="5826125" cy="5584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20770" y="1691005"/>
            <a:ext cx="4686300" cy="419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BW{P_YADKP75JN))J7O{Y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4315" y="2576830"/>
            <a:ext cx="9182100" cy="284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8280" y="1797050"/>
            <a:ext cx="9083040" cy="3825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WVBTK1ZLAVO5AFINFE0K}Q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1735455"/>
            <a:ext cx="10801985" cy="4994275"/>
          </a:xfrm>
          <a:prstGeom prst="rect">
            <a:avLst/>
          </a:prstGeom>
        </p:spPr>
      </p:pic>
      <p:pic>
        <p:nvPicPr>
          <p:cNvPr id="3" name="Picture 2" descr="XZFJ[(_}ZOY6JMAK(Y1SJZ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75" y="905510"/>
            <a:ext cx="2362200" cy="923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8}SU}`I_)HX50N71[DU[MIH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1730" y="1635125"/>
            <a:ext cx="7368540" cy="2796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1SLDY16XKINVCM6JQ7]R`LQ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4154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75640" y="827405"/>
            <a:ext cx="11021695" cy="5724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18465" y="848360"/>
            <a:ext cx="10879455" cy="57886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A5W_JX243W]5_B{X`HSCJO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2025" y="852170"/>
            <a:ext cx="10143490" cy="5153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1730" y="2465070"/>
            <a:ext cx="7254240" cy="1927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5610" y="821055"/>
            <a:ext cx="9156700" cy="5679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1440" y="872490"/>
            <a:ext cx="10614025" cy="58121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69035" y="953135"/>
            <a:ext cx="10955020" cy="5640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7265" y="2940050"/>
            <a:ext cx="7231380" cy="185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53080" y="1834515"/>
            <a:ext cx="5166360" cy="2691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33600" y="882015"/>
            <a:ext cx="8512810" cy="56603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L$YMFT6ZPXF%E{7CKDP}{}T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3334385" y="997585"/>
            <a:ext cx="8857615" cy="4545330"/>
          </a:xfrm>
          <a:prstGeom prst="rect">
            <a:avLst/>
          </a:prstGeom>
        </p:spPr>
      </p:pic>
      <p:pic>
        <p:nvPicPr>
          <p:cNvPr id="4" name="Content Placeholder 3" descr="M%5QBJUIE[AB~YA(HA2%YG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-81915" y="0"/>
            <a:ext cx="302704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2110" y="934085"/>
            <a:ext cx="8908415" cy="52590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24610" y="1252855"/>
            <a:ext cx="893381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5725" y="819785"/>
            <a:ext cx="12019915" cy="490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24455" y="1578610"/>
            <a:ext cx="6943090" cy="3392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D5NZ73QQ`O85V1GYCAA}QG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61595" y="929005"/>
            <a:ext cx="12058015" cy="4834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A4LBSCWU9E1DP[R~`PTJYKF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8270" y="1691005"/>
            <a:ext cx="11674475" cy="36747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MQ95_]ROFSL{LWI%4_~JN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815" y="956310"/>
            <a:ext cx="11607165" cy="47821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0T%VV2Y7N3ZSGSO})U4FYQ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81000" y="786130"/>
            <a:ext cx="12154535" cy="483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_PK`8Y~QQ$X}_)UUS]]WI4R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20" y="913130"/>
            <a:ext cx="12158980" cy="5407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6L0$53PT`H9178RVB~]OKJ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0225" y="1028700"/>
            <a:ext cx="11621135" cy="52368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 descr="~[F}CQ1FZFU31@2LM@1S@]U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12495" y="974090"/>
            <a:ext cx="11009630" cy="565023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I7(TDNQVQ(~]7B()EQ6EM}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2505" y="730250"/>
            <a:ext cx="10064750" cy="58019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53640" y="2381885"/>
            <a:ext cx="7284720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2$6A66BFQUGMKTWF9FJGVG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1245" y="1521460"/>
            <a:ext cx="964120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79675" y="1758950"/>
            <a:ext cx="7501255" cy="2780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3@WN~)%3@E][B6[}DN@}WY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795" y="900430"/>
            <a:ext cx="5767705" cy="55987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8}4{H_7[`Y3(8DO@9S~6EQ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8925" y="801370"/>
            <a:ext cx="9900285" cy="57511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84910" y="902335"/>
            <a:ext cx="9852660" cy="56184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Q3D75($L@8Q{$N}IDO7Y33W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04795" y="577850"/>
            <a:ext cx="7033895" cy="602551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)[A_2)VNI68%AKGEQ6[RLBP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6615" y="1409700"/>
            <a:ext cx="747014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GZ`D$S7LXLOLKS9S$$V5XUC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5230" y="1054735"/>
            <a:ext cx="9260205" cy="542607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LZG[$VE2RU7(T3%DEAWV~X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380" y="730250"/>
            <a:ext cx="5627370" cy="3133090"/>
          </a:xfrm>
          <a:prstGeom prst="rect">
            <a:avLst/>
          </a:prstGeom>
        </p:spPr>
      </p:pic>
      <p:pic>
        <p:nvPicPr>
          <p:cNvPr id="3" name="Picture 2" descr="E~$)3]))LV9PY}I0RJDT62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700" y="819785"/>
            <a:ext cx="5982335" cy="3125470"/>
          </a:xfrm>
          <a:prstGeom prst="rect">
            <a:avLst/>
          </a:prstGeom>
        </p:spPr>
      </p:pic>
      <p:pic>
        <p:nvPicPr>
          <p:cNvPr id="4" name="Picture 3" descr="4VS[_UJQ5L[GD@4FGF59RV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910" y="3945255"/>
            <a:ext cx="5499735" cy="2599690"/>
          </a:xfrm>
          <a:prstGeom prst="rect">
            <a:avLst/>
          </a:prstGeom>
        </p:spPr>
      </p:pic>
      <p:pic>
        <p:nvPicPr>
          <p:cNvPr id="5" name="Picture 4" descr="190LO~3G9_IIE)_463SA7D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300" y="3945255"/>
            <a:ext cx="4914265" cy="26981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32255" y="821055"/>
            <a:ext cx="8314055" cy="58496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5250" y="932815"/>
            <a:ext cx="6845935" cy="56896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709930"/>
            <a:ext cx="11120755" cy="58934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07590" y="2442210"/>
            <a:ext cx="7406640" cy="19735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3340" y="2368550"/>
            <a:ext cx="6835140" cy="247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5955" y="1515745"/>
            <a:ext cx="833945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7975" y="1128395"/>
            <a:ext cx="5678805" cy="5088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MXMYVR9[7CS4U3_7Z5JU6E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1670" y="1691005"/>
            <a:ext cx="8458200" cy="25241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0b30d2f0-60a6-4843-9a5f-c8de295b41b0"/>
  <p:tag name="COMMONDATA" val="eyJoZGlkIjoiYmNmM2Q1OThlMjdlY2Y1ZDE5NmFhNmE4YjkzZWQ1Zj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</Words>
  <Application>WPS Presentation</Application>
  <PresentationFormat>Widescreen</PresentationFormat>
  <Paragraphs>3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0" baseType="lpstr">
      <vt:lpstr>Arial</vt:lpstr>
      <vt:lpstr>宋体</vt:lpstr>
      <vt:lpstr>Wingdings</vt:lpstr>
      <vt:lpstr>Tahoma</vt:lpstr>
      <vt:lpstr>华文行楷</vt:lpstr>
      <vt:lpstr>微软雅黑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JOJO</cp:lastModifiedBy>
  <cp:revision>30</cp:revision>
  <dcterms:created xsi:type="dcterms:W3CDTF">2022-02-25T02:35:00Z</dcterms:created>
  <dcterms:modified xsi:type="dcterms:W3CDTF">2023-03-20T11:11:04Z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5C27279993A44A66AB4302C23106439F</vt:lpwstr>
  </property>
  <property fmtid="{D5CDD505-2E9C-101B-9397-08002B2CF9AE}" pid="3" name="KSOProductBuildVer">
    <vt:lpwstr>1033-11.2.0.11486</vt:lpwstr>
  </property>
</Properties>
</file>